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2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6643-A9E0-48A7-847A-8AA2F8AF3DEC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8E8E9-5469-4623-B62C-0ACAD2629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485B-5AC2-4A04-9236-CC4265083B22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284E1-A424-44F1-B57A-6699855DF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F796-2A79-419D-ABA1-C832C1308558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434D8-DE33-427A-8020-C2D170F24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BCD1-58C6-409D-8FFB-314B93D7B306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3D509-51E8-4EB2-86F1-4E74818E4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9AC87-3BA2-46D7-9501-B63367AF422B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4947-8829-486F-819F-E996E1635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6704-5040-48BF-AB98-5648E1B9B92A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51CA1-7ACD-4E44-B776-F5F338154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CF630-565D-4D64-9D1D-9E07A3A4DF5F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16000-9A7E-4A29-B301-FFF680A48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D5977-0701-4935-898F-D2F63D4F7B03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192E-8FEE-4D0E-BCD3-95CDAB6E3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2FD2B-4802-46E2-BE5F-EAC887298E02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2E8BD-216F-42E5-9373-C0ABCFF97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90F6-677F-4F84-A2D0-4B9A1AEC9972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9499E-BDF5-402B-BEC9-E2C7EEDB3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9C3EC-AC40-4379-9892-FCFEA6DFFAF3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D4CF-0647-494D-BA74-33011B343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786733-AA59-4905-9CD2-940652A69715}" type="datetimeFigureOut">
              <a:rPr lang="ru-RU"/>
              <a:pPr>
                <a:defRPr/>
              </a:pPr>
              <a:t>07.05.2016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3B496F-DCB0-4FC8-A11D-68A5F0F63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avatars.yandex.net/get-tv-shows/1393502682784M99372/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iz.barboskiny.ru/wp-content/uploads/2014/07/adv-li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765175"/>
            <a:ext cx="2305050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cs425128.vk.me/v425128723/c14/gPegECS97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3789363"/>
            <a:ext cx="1951038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http://cs625825.vk.me/v625825323/3fec9/g0CjIFm4Hu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3786188"/>
            <a:ext cx="165576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ttp://www.youloveit.ru/uploads/gallery/main/865/youloveit_ru_barboskiny_kartinki7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268413"/>
            <a:ext cx="3276600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1763713" y="1989138"/>
            <a:ext cx="1150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1 2 3 4 5 6</a:t>
            </a:r>
          </a:p>
        </p:txBody>
      </p:sp>
      <p:pic>
        <p:nvPicPr>
          <p:cNvPr id="2058" name="Picture 10" descr="http://st-im.kinopoisk.ru/im/kadr/1/7/4/kinopoisk.ru-Barboskiny-174972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3836988"/>
            <a:ext cx="2265362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4" descr="http://fs05.enter.ru/1/1/500/aa/157298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11638" y="260350"/>
            <a:ext cx="28130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6" descr="http://www2.kinder-baby.ru/categories/myagkie-igrushki/multgeroi/barboskiny/papa-38sm-multi-pulti-v41304-38/imag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16238" y="0"/>
            <a:ext cx="2016125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льцо 1"/>
          <p:cNvSpPr/>
          <p:nvPr/>
        </p:nvSpPr>
        <p:spPr>
          <a:xfrm>
            <a:off x="179388" y="2060575"/>
            <a:ext cx="3168650" cy="309721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Кольцо 2"/>
          <p:cNvSpPr/>
          <p:nvPr/>
        </p:nvSpPr>
        <p:spPr>
          <a:xfrm>
            <a:off x="5508625" y="1989138"/>
            <a:ext cx="3167063" cy="3240087"/>
          </a:xfrm>
          <a:prstGeom prst="don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авильный пятиугольник 3"/>
          <p:cNvSpPr>
            <a:spLocks noChangeArrowheads="1"/>
          </p:cNvSpPr>
          <p:nvPr/>
        </p:nvSpPr>
        <p:spPr bwMode="auto">
          <a:xfrm>
            <a:off x="7092950" y="0"/>
            <a:ext cx="1655763" cy="1655763"/>
          </a:xfrm>
          <a:prstGeom prst="pentagon">
            <a:avLst/>
          </a:prstGeom>
          <a:solidFill>
            <a:srgbClr val="9933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877050" y="5634038"/>
            <a:ext cx="2089150" cy="122396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>
            <a:spLocks noChangeArrowheads="1"/>
          </p:cNvSpPr>
          <p:nvPr/>
        </p:nvSpPr>
        <p:spPr bwMode="auto">
          <a:xfrm>
            <a:off x="3419475" y="2924175"/>
            <a:ext cx="1368425" cy="1296988"/>
          </a:xfrm>
          <a:prstGeom prst="ellipse">
            <a:avLst/>
          </a:prstGeom>
          <a:solidFill>
            <a:srgbClr val="9933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66" name="AutoShape 11"/>
          <p:cNvSpPr>
            <a:spLocks noChangeArrowheads="1"/>
          </p:cNvSpPr>
          <p:nvPr/>
        </p:nvSpPr>
        <p:spPr bwMode="auto">
          <a:xfrm>
            <a:off x="250825" y="333375"/>
            <a:ext cx="2232025" cy="1135063"/>
          </a:xfrm>
          <a:prstGeom prst="parallelogram">
            <a:avLst>
              <a:gd name="adj" fmla="val 41596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AutoShape 13"/>
          <p:cNvSpPr>
            <a:spLocks noChangeArrowheads="1"/>
          </p:cNvSpPr>
          <p:nvPr/>
        </p:nvSpPr>
        <p:spPr bwMode="auto">
          <a:xfrm rot="5400000">
            <a:off x="-3175" y="5303838"/>
            <a:ext cx="1736725" cy="1371600"/>
          </a:xfrm>
          <a:prstGeom prst="diamond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15369" name="AutoShape 14"/>
          <p:cNvSpPr>
            <a:spLocks noChangeArrowheads="1"/>
          </p:cNvSpPr>
          <p:nvPr/>
        </p:nvSpPr>
        <p:spPr bwMode="auto">
          <a:xfrm>
            <a:off x="3924300" y="260350"/>
            <a:ext cx="1473200" cy="1363663"/>
          </a:xfrm>
          <a:prstGeom prst="octagon">
            <a:avLst>
              <a:gd name="adj" fmla="val 2928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 rot="10800000">
            <a:off x="4067175" y="5661025"/>
            <a:ext cx="1439863" cy="10080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86772E-7 L 0.0434 0.347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26457E-6 L -0.73646 -0.31592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" y="-158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9584E-6 L -0.24011 -0.0839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53562E-6 L 0.21858 0.1526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1536E-6 L 0.48437 0.358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69288E-6 L 0.66528 -0.25763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0083E-6 L 0.37031 -0.2201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5366" grpId="0" animBg="1"/>
      <p:bldP spid="15368" grpId="0" animBg="1"/>
      <p:bldP spid="15369" grpId="0" animBg="1"/>
      <p:bldP spid="153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42</cp:revision>
  <dcterms:created xsi:type="dcterms:W3CDTF">2016-04-28T04:16:15Z</dcterms:created>
  <dcterms:modified xsi:type="dcterms:W3CDTF">2016-05-07T10:37:19Z</dcterms:modified>
</cp:coreProperties>
</file>