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14096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314096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1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314096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3</a:t>
            </a:r>
            <a:endParaRPr lang="ru-RU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315318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4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1960" y="314096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B050"/>
                </a:solidFill>
              </a:rPr>
              <a:t>5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3121109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6</a:t>
            </a:r>
            <a:endParaRPr lang="ru-RU" sz="6000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15318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accent6"/>
                </a:solidFill>
              </a:rPr>
              <a:t>7</a:t>
            </a:r>
            <a:endParaRPr lang="ru-RU" sz="6000" b="1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6216" y="314096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8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3140967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endParaRPr lang="ru-RU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4368" y="3140968"/>
            <a:ext cx="1259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10</a:t>
            </a:r>
            <a:endParaRPr lang="ru-RU" sz="6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25258" y="3153188"/>
            <a:ext cx="432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tx2"/>
                </a:solidFill>
              </a:rPr>
              <a:t>2</a:t>
            </a:r>
            <a:endParaRPr lang="ru-RU" sz="6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allAtOnce"/>
      <p:bldP spid="10" grpId="0" build="allAtOnce"/>
      <p:bldP spid="11" grpId="0"/>
      <p:bldP spid="12" grpId="0" build="allAtOnce"/>
      <p:bldP spid="15" grpId="0" build="allAtOnce"/>
      <p:bldP spid="15" grpId="1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</cp:revision>
  <dcterms:modified xsi:type="dcterms:W3CDTF">2018-04-16T11:55:59Z</dcterms:modified>
</cp:coreProperties>
</file>