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140968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ru-RU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3140968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1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3140968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3</a:t>
            </a:r>
            <a:endParaRPr lang="ru-RU" sz="6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3153188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4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11960" y="3140968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B050"/>
                </a:solidFill>
              </a:rPr>
              <a:t>5</a:t>
            </a:r>
            <a:endParaRPr lang="ru-RU" sz="60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3121109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</a:rPr>
              <a:t>6</a:t>
            </a:r>
            <a:endParaRPr lang="ru-RU" sz="60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4128" y="3153188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accent6"/>
                </a:solidFill>
              </a:rPr>
              <a:t>7</a:t>
            </a:r>
            <a:endParaRPr lang="ru-RU" sz="6000" b="1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216" y="3140968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8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6296" y="3140967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4368" y="3140968"/>
            <a:ext cx="1259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10</a:t>
            </a:r>
            <a:endParaRPr lang="ru-RU" sz="6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025258" y="3153188"/>
            <a:ext cx="4320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chemeClr val="tx2"/>
                </a:solidFill>
              </a:rPr>
              <a:t>2</a:t>
            </a:r>
            <a:endParaRPr lang="ru-RU" sz="60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allAtOnce"/>
      <p:bldP spid="10" grpId="0" build="allAtOnce"/>
      <p:bldP spid="11" grpId="0"/>
      <p:bldP spid="12" grpId="0" build="allAtOnce"/>
      <p:bldP spid="15" grpId="0" build="allAtOnce"/>
      <p:bldP spid="15" grpId="1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11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8</cp:revision>
  <dcterms:modified xsi:type="dcterms:W3CDTF">2018-04-16T11:55:59Z</dcterms:modified>
</cp:coreProperties>
</file>